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0799763" cy="2880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7"/>
  </p:normalViewPr>
  <p:slideViewPr>
    <p:cSldViewPr snapToGrid="0" snapToObjects="1">
      <p:cViewPr>
        <p:scale>
          <a:sx n="51" d="100"/>
          <a:sy n="51" d="100"/>
        </p:scale>
        <p:origin x="1400" y="-4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4713405"/>
            <a:ext cx="9179799" cy="10026815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15126892"/>
            <a:ext cx="8099822" cy="695343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32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16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1533356"/>
            <a:ext cx="2328699" cy="2440702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1533356"/>
            <a:ext cx="6851100" cy="2440702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93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13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7180114"/>
            <a:ext cx="9314796" cy="11980175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19273626"/>
            <a:ext cx="9314796" cy="6300091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40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7666780"/>
            <a:ext cx="4589899" cy="182736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7666780"/>
            <a:ext cx="4589899" cy="182736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414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533362"/>
            <a:ext cx="9314796" cy="55667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7060106"/>
            <a:ext cx="4568805" cy="3460049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10520155"/>
            <a:ext cx="4568805" cy="154735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7060106"/>
            <a:ext cx="4591306" cy="3460049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10520155"/>
            <a:ext cx="4591306" cy="154735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0241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5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45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920028"/>
            <a:ext cx="3483205" cy="6720099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4146734"/>
            <a:ext cx="5467380" cy="20466969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8640127"/>
            <a:ext cx="3483205" cy="16006905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240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920028"/>
            <a:ext cx="3483205" cy="6720099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4146734"/>
            <a:ext cx="5467380" cy="20466969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8640127"/>
            <a:ext cx="3483205" cy="16006905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4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1533362"/>
            <a:ext cx="9314796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7666780"/>
            <a:ext cx="9314796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26693734"/>
            <a:ext cx="2429947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AAC04-2194-FF40-B74A-D4BDBDA14B99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26693734"/>
            <a:ext cx="3644920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26693734"/>
            <a:ext cx="2429947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65BC-2516-0B4A-932F-7ABEC48F2F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92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0DFD7C1-5B27-FE49-965B-6E3FBC29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99763" cy="35433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4E5255E-1DD6-A94C-8F9C-EF37886C4AF6}"/>
              </a:ext>
            </a:extLst>
          </p:cNvPr>
          <p:cNvSpPr txBox="1"/>
          <p:nvPr/>
        </p:nvSpPr>
        <p:spPr>
          <a:xfrm>
            <a:off x="981470" y="894487"/>
            <a:ext cx="8227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Libian SC" panose="02010600040101010101" pitchFamily="2" charset="-122"/>
                <a:ea typeface="Libian SC" panose="02010600040101010101" pitchFamily="2" charset="-122"/>
              </a:rPr>
              <a:t>智源 </a:t>
            </a:r>
            <a:r>
              <a:rPr lang="en-US" altLang="zh-CN" sz="3600" b="1" dirty="0">
                <a:latin typeface="Libian SC" panose="02010600040101010101" pitchFamily="2" charset="-122"/>
                <a:ea typeface="Libian SC" panose="02010600040101010101" pitchFamily="2" charset="-122"/>
              </a:rPr>
              <a:t>- </a:t>
            </a:r>
            <a:r>
              <a:rPr lang="zh-CN" altLang="en-US" sz="3600" b="1" dirty="0">
                <a:latin typeface="Libian SC" panose="02010600040101010101" pitchFamily="2" charset="-122"/>
                <a:ea typeface="Libian SC" panose="02010600040101010101" pitchFamily="2" charset="-122"/>
              </a:rPr>
              <a:t>看山杯 专家发现算法大赛 </a:t>
            </a:r>
            <a:r>
              <a:rPr lang="en-US" altLang="zh-CN" sz="3600" b="1" dirty="0">
                <a:latin typeface="Libian SC" panose="02010600040101010101" pitchFamily="2" charset="-122"/>
                <a:ea typeface="Libian SC" panose="02010600040101010101" pitchFamily="2" charset="-122"/>
              </a:rPr>
              <a:t>2019</a:t>
            </a:r>
          </a:p>
          <a:p>
            <a:pPr algn="ctr"/>
            <a:r>
              <a:rPr kumimoji="1" lang="zh-CN" altLang="en-US" sz="3600" b="1" dirty="0">
                <a:latin typeface="Libian SC" panose="02010600040101010101" pitchFamily="2" charset="-122"/>
                <a:ea typeface="Libian SC" panose="02010600040101010101" pitchFamily="2" charset="-122"/>
              </a:rPr>
              <a:t>队伍名：</a:t>
            </a:r>
            <a:r>
              <a:rPr kumimoji="1" lang="en-US" altLang="zh-CN" sz="3600" b="1" dirty="0">
                <a:latin typeface="Libian SC" panose="02010600040101010101" pitchFamily="2" charset="-122"/>
                <a:ea typeface="Libian SC" panose="02010600040101010101" pitchFamily="2" charset="-122"/>
              </a:rPr>
              <a:t>Conquer</a:t>
            </a:r>
          </a:p>
          <a:p>
            <a:pPr algn="ctr"/>
            <a:r>
              <a:rPr kumimoji="1" lang="zh-CN" altLang="en-US" sz="3600" b="1" dirty="0">
                <a:latin typeface="Libian SC" panose="02010600040101010101" pitchFamily="2" charset="-122"/>
                <a:ea typeface="Libian SC" panose="02010600040101010101" pitchFamily="2" charset="-122"/>
              </a:rPr>
              <a:t>章凡 叶青照 林智敏 刘岱远</a:t>
            </a:r>
            <a:endParaRPr kumimoji="1" lang="zh-CN" altLang="en-US" sz="3600" dirty="0">
              <a:latin typeface="Libian SC" panose="02010600040101010101" pitchFamily="2" charset="-122"/>
              <a:ea typeface="Libian SC" panose="02010600040101010101" pitchFamily="2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C5C7595-4375-2E4D-AC7B-8D4712E2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3346"/>
            <a:ext cx="1727200" cy="4699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3659DF2-B34D-6143-9267-DA24FBB23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552" y="23672"/>
            <a:ext cx="553048" cy="55304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34ADFF7-10D7-E74B-92A6-7E43E8659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43299"/>
            <a:ext cx="10799764" cy="252571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B373DE8-08C5-944A-AFCC-2E33D7E50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695724"/>
            <a:ext cx="2855121" cy="11684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A9242B2-17BC-C649-948D-AD6D10E5C0C6}"/>
              </a:ext>
            </a:extLst>
          </p:cNvPr>
          <p:cNvSpPr txBox="1"/>
          <p:nvPr/>
        </p:nvSpPr>
        <p:spPr>
          <a:xfrm>
            <a:off x="108151" y="398389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数据集构造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B705FF4-CCA7-7745-AF88-8A3AE0A7A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99" y="5741715"/>
            <a:ext cx="8227220" cy="3579318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13FC792-A866-F744-8FCA-69AD94DA9ED5}"/>
              </a:ext>
            </a:extLst>
          </p:cNvPr>
          <p:cNvSpPr txBox="1"/>
          <p:nvPr/>
        </p:nvSpPr>
        <p:spPr>
          <a:xfrm>
            <a:off x="482600" y="4864124"/>
            <a:ext cx="975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使用历史最近一个月的数据提取特征，未来</a:t>
            </a:r>
            <a:r>
              <a:rPr kumimoji="1" lang="en-US" altLang="zh-CN" sz="2400" dirty="0"/>
              <a:t>7</a:t>
            </a:r>
            <a:r>
              <a:rPr kumimoji="1" lang="zh-CN" altLang="en-US" sz="2400" dirty="0"/>
              <a:t>天的数据作为标签，滑窗操作得到多个数据集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1766468-7D9E-254B-A1C6-116E471FD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9597971"/>
            <a:ext cx="2855121" cy="11684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FE33D694-7BE0-E744-9AFD-05009198AC11}"/>
              </a:ext>
            </a:extLst>
          </p:cNvPr>
          <p:cNvSpPr txBox="1"/>
          <p:nvPr/>
        </p:nvSpPr>
        <p:spPr>
          <a:xfrm>
            <a:off x="108151" y="9848547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特征工程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1946BBBF-3865-A54E-95A9-C7D3A833F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599" y="11050832"/>
            <a:ext cx="8227220" cy="366901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D2A81DD-0FD9-274A-B485-F9EFE52E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71" y="15025555"/>
            <a:ext cx="2855121" cy="11684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17E22327-A56A-BF45-8AE6-CDCDDCACF980}"/>
              </a:ext>
            </a:extLst>
          </p:cNvPr>
          <p:cNvSpPr txBox="1"/>
          <p:nvPr/>
        </p:nvSpPr>
        <p:spPr>
          <a:xfrm>
            <a:off x="108151" y="15276131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模型设计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0CDA0E9-EAC3-AF4B-B289-79F02BCE51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599" y="17211322"/>
            <a:ext cx="8227220" cy="3444987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C25DC34D-EBC1-DE45-8D09-E3227BB86E28}"/>
              </a:ext>
            </a:extLst>
          </p:cNvPr>
          <p:cNvSpPr txBox="1"/>
          <p:nvPr/>
        </p:nvSpPr>
        <p:spPr>
          <a:xfrm>
            <a:off x="482600" y="16346379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模型一</a:t>
            </a:r>
            <a:r>
              <a:rPr lang="en-US" altLang="zh-CN" sz="2400" dirty="0"/>
              <a:t>Multi-ESIM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用户侧文本特征</a:t>
            </a:r>
            <a:r>
              <a:rPr lang="en-US" altLang="zh-CN" sz="2400" dirty="0"/>
              <a:t>---</a:t>
            </a:r>
            <a:r>
              <a:rPr lang="zh-CN" altLang="en-US" sz="2400" dirty="0"/>
              <a:t>问题侧文本特征，构成多个</a:t>
            </a:r>
            <a:r>
              <a:rPr lang="en" altLang="zh-CN" sz="2400" dirty="0"/>
              <a:t>Pair</a:t>
            </a:r>
            <a:r>
              <a:rPr lang="zh-CN" altLang="en" sz="2400" dirty="0"/>
              <a:t>，</a:t>
            </a:r>
            <a:r>
              <a:rPr lang="zh-CN" altLang="en-US" sz="2400" dirty="0"/>
              <a:t>使用</a:t>
            </a:r>
            <a:r>
              <a:rPr lang="en" altLang="zh-CN" sz="2400" dirty="0"/>
              <a:t>ESIM</a:t>
            </a:r>
            <a:r>
              <a:rPr lang="zh-CN" altLang="en-US" sz="2400" dirty="0"/>
              <a:t>进行匹配。</a:t>
            </a:r>
          </a:p>
          <a:p>
            <a:endParaRPr kumimoji="1" lang="zh-CN" altLang="en-US" sz="2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6DF30B5-BED0-D04D-81C8-18BFE0953961}"/>
              </a:ext>
            </a:extLst>
          </p:cNvPr>
          <p:cNvSpPr txBox="1"/>
          <p:nvPr/>
        </p:nvSpPr>
        <p:spPr>
          <a:xfrm>
            <a:off x="482600" y="20903122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模型二</a:t>
            </a:r>
            <a:r>
              <a:rPr lang="en-US" altLang="zh-CN" sz="2400" dirty="0"/>
              <a:t>DSSM</a:t>
            </a:r>
            <a:r>
              <a:rPr lang="zh-CN" altLang="zh-CN" sz="2400" dirty="0"/>
              <a:t> 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多输入，混合文本与数值特征，兼顾用户与问题交互的孪生</a:t>
            </a:r>
            <a:r>
              <a:rPr lang="en-US" altLang="zh-CN" sz="2400" dirty="0" err="1"/>
              <a:t>BiGRU+ATT</a:t>
            </a:r>
            <a:r>
              <a:rPr lang="zh-CN" altLang="en-US" sz="2400" dirty="0"/>
              <a:t>模型</a:t>
            </a:r>
            <a:endParaRPr kumimoji="1" lang="zh-CN" altLang="en-US" sz="2400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AA38A65-B27B-0F48-902B-8770CAFE4D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599" y="21773693"/>
            <a:ext cx="8227220" cy="344498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44C56A6-831D-4345-9581-CEB932E1A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599" y="26202101"/>
            <a:ext cx="8227219" cy="243481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CB255AEA-7248-6641-A0EE-F7E1D591A749}"/>
              </a:ext>
            </a:extLst>
          </p:cNvPr>
          <p:cNvSpPr txBox="1"/>
          <p:nvPr/>
        </p:nvSpPr>
        <p:spPr>
          <a:xfrm>
            <a:off x="482600" y="25378629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模型三 </a:t>
            </a:r>
            <a:r>
              <a:rPr lang="en-US" altLang="zh-CN" sz="2400" dirty="0" err="1"/>
              <a:t>LightGBM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387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1422</TotalTime>
  <Words>111</Words>
  <Application>Microsoft Macintosh PowerPoint</Application>
  <PresentationFormat>自定义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Libian SC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智敏</dc:creator>
  <cp:lastModifiedBy>林 智敏</cp:lastModifiedBy>
  <cp:revision>11</cp:revision>
  <dcterms:created xsi:type="dcterms:W3CDTF">2020-01-05T14:09:05Z</dcterms:created>
  <dcterms:modified xsi:type="dcterms:W3CDTF">2020-01-06T13:51:49Z</dcterms:modified>
</cp:coreProperties>
</file>